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3" r:id="rId2"/>
    <p:sldId id="257" r:id="rId3"/>
    <p:sldId id="258" r:id="rId4"/>
    <p:sldId id="259" r:id="rId5"/>
    <p:sldId id="260" r:id="rId6"/>
    <p:sldId id="262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21DC0-205F-424C-91F1-6612A93899F2}" type="datetimeFigureOut">
              <a:rPr lang="ru-RU" smtClean="0"/>
              <a:t>21.09.2021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CFFDE5-A53D-4306-AE90-C9EE10570599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21DC0-205F-424C-91F1-6612A93899F2}" type="datetimeFigureOut">
              <a:rPr lang="ru-RU" smtClean="0"/>
              <a:t>21.09.2021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CFFDE5-A53D-4306-AE90-C9EE10570599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21DC0-205F-424C-91F1-6612A93899F2}" type="datetimeFigureOut">
              <a:rPr lang="ru-RU" smtClean="0"/>
              <a:t>21.09.2021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CFFDE5-A53D-4306-AE90-C9EE10570599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21DC0-205F-424C-91F1-6612A93899F2}" type="datetimeFigureOut">
              <a:rPr lang="ru-RU" smtClean="0"/>
              <a:t>21.09.2021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CFFDE5-A53D-4306-AE90-C9EE1057059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21DC0-205F-424C-91F1-6612A93899F2}" type="datetimeFigureOut">
              <a:rPr lang="ru-RU" smtClean="0"/>
              <a:t>21.09.2021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CFFDE5-A53D-4306-AE90-C9EE10570599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21DC0-205F-424C-91F1-6612A93899F2}" type="datetimeFigureOut">
              <a:rPr lang="ru-RU" smtClean="0"/>
              <a:t>21.09.2021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CFFDE5-A53D-4306-AE90-C9EE1057059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21DC0-205F-424C-91F1-6612A93899F2}" type="datetimeFigureOut">
              <a:rPr lang="ru-RU" smtClean="0"/>
              <a:t>21.09.2021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CFFDE5-A53D-4306-AE90-C9EE1057059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21DC0-205F-424C-91F1-6612A93899F2}" type="datetimeFigureOut">
              <a:rPr lang="ru-RU" smtClean="0"/>
              <a:t>21.09.2021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CFFDE5-A53D-4306-AE90-C9EE10570599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21DC0-205F-424C-91F1-6612A93899F2}" type="datetimeFigureOut">
              <a:rPr lang="ru-RU" smtClean="0"/>
              <a:t>21.09.2021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CFFDE5-A53D-4306-AE90-C9EE10570599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21DC0-205F-424C-91F1-6612A93899F2}" type="datetimeFigureOut">
              <a:rPr lang="ru-RU" smtClean="0"/>
              <a:t>21.09.2021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FFDE5-A53D-4306-AE90-C9EE10570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21DC0-205F-424C-91F1-6612A93899F2}" type="datetimeFigureOut">
              <a:rPr lang="ru-RU" smtClean="0"/>
              <a:t>21.09.2021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FFDE5-A53D-4306-AE90-C9EE10570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3A021DC0-205F-424C-91F1-6612A93899F2}" type="datetimeFigureOut">
              <a:rPr lang="ru-RU" smtClean="0"/>
              <a:t>21.09.2021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6CFFDE5-A53D-4306-AE90-C9EE10570599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7504" y="260350"/>
            <a:ext cx="3600400" cy="3672706"/>
          </a:xfrm>
        </p:spPr>
        <p:txBody>
          <a:bodyPr/>
          <a:lstStyle/>
          <a:p>
            <a:r>
              <a:rPr lang="ru-RU" sz="4400" b="1" dirty="0" smtClean="0">
                <a:solidFill>
                  <a:srgbClr val="FFC000"/>
                </a:solidFill>
              </a:rPr>
              <a:t>ЧТО ТАКОЕ </a:t>
            </a:r>
            <a:r>
              <a:rPr lang="ru-RU" sz="4400" b="1" dirty="0" smtClean="0">
                <a:solidFill>
                  <a:srgbClr val="FF0000"/>
                </a:solidFill>
              </a:rPr>
              <a:t>ГТО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en-US" sz="4400" b="1" dirty="0" smtClean="0">
                <a:solidFill>
                  <a:srgbClr val="FFC000"/>
                </a:solidFill>
              </a:rPr>
              <a:t>I</a:t>
            </a:r>
            <a:r>
              <a:rPr lang="ru-RU" sz="4400" b="1" dirty="0" smtClean="0">
                <a:solidFill>
                  <a:srgbClr val="FFC000"/>
                </a:solidFill>
              </a:rPr>
              <a:t> СТУПЕНЬ ( 6-8 ЛЕТ)</a:t>
            </a:r>
            <a:endParaRPr lang="ru-RU" sz="4400" b="1" dirty="0">
              <a:solidFill>
                <a:srgbClr val="FFC00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7" t="29112" r="1341" b="28199"/>
          <a:stretch/>
        </p:blipFill>
        <p:spPr bwMode="auto">
          <a:xfrm>
            <a:off x="683568" y="4725144"/>
            <a:ext cx="6632575" cy="2058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908720"/>
            <a:ext cx="5184576" cy="3655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26036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95536" y="188913"/>
            <a:ext cx="8064896" cy="2447925"/>
          </a:xfrm>
        </p:spPr>
        <p:txBody>
          <a:bodyPr>
            <a:noAutofit/>
          </a:bodyPr>
          <a:lstStyle/>
          <a:p>
            <a:pPr marL="18288" indent="0">
              <a:buNone/>
            </a:pPr>
            <a:r>
              <a:rPr lang="ru-RU" sz="4000" b="1" dirty="0" smtClean="0">
                <a:solidFill>
                  <a:srgbClr val="FFC000"/>
                </a:solidFill>
                <a:effectLst/>
              </a:rPr>
              <a:t>ГТО </a:t>
            </a:r>
            <a:r>
              <a:rPr lang="ru-RU" sz="4000" b="1" dirty="0">
                <a:solidFill>
                  <a:srgbClr val="FFC000"/>
                </a:solidFill>
                <a:effectLst/>
              </a:rPr>
              <a:t>– это комплекс упражнений, направленный на повышение </a:t>
            </a:r>
            <a:r>
              <a:rPr lang="ru-RU" sz="4000" b="1" dirty="0" smtClean="0">
                <a:solidFill>
                  <a:srgbClr val="FFC000"/>
                </a:solidFill>
                <a:effectLst/>
              </a:rPr>
              <a:t>физической</a:t>
            </a:r>
            <a:r>
              <a:rPr lang="ru-RU" sz="4000" b="1" dirty="0">
                <a:solidFill>
                  <a:srgbClr val="FFC000"/>
                </a:solidFill>
                <a:effectLst/>
              </a:rPr>
              <a:t> </a:t>
            </a:r>
            <a:r>
              <a:rPr lang="ru-RU" sz="4000" b="1" dirty="0" smtClean="0">
                <a:solidFill>
                  <a:srgbClr val="FFC000"/>
                </a:solidFill>
                <a:effectLst/>
              </a:rPr>
              <a:t>подготовки человека</a:t>
            </a:r>
            <a:r>
              <a:rPr lang="ru-RU" sz="4000" b="1" dirty="0">
                <a:solidFill>
                  <a:srgbClr val="FFC000"/>
                </a:solidFill>
                <a:effectLst/>
              </a:rPr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708920"/>
            <a:ext cx="5558477" cy="38322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26232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5.infourok.ru/uploads/ex/0562/000ef981-09fe36fe/img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271" t="2058" r="1083" b="1866"/>
          <a:stretch/>
        </p:blipFill>
        <p:spPr bwMode="auto">
          <a:xfrm>
            <a:off x="683568" y="116632"/>
            <a:ext cx="7648486" cy="6588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92480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32" t="1749" r="1028" b="3326"/>
          <a:stretch/>
        </p:blipFill>
        <p:spPr bwMode="auto">
          <a:xfrm>
            <a:off x="755576" y="432000"/>
            <a:ext cx="7632848" cy="6264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0842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4294967295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477" t="3584" r="1550" b="2690"/>
          <a:stretch/>
        </p:blipFill>
        <p:spPr bwMode="auto">
          <a:xfrm>
            <a:off x="611560" y="125894"/>
            <a:ext cx="7848872" cy="6615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49929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404" t="2500" r="1274" b="2294"/>
          <a:stretch/>
        </p:blipFill>
        <p:spPr bwMode="auto">
          <a:xfrm>
            <a:off x="683568" y="188640"/>
            <a:ext cx="7560840" cy="6479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23187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4294967295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258" t="2394" r="1602" b="2664"/>
          <a:stretch/>
        </p:blipFill>
        <p:spPr bwMode="auto">
          <a:xfrm>
            <a:off x="683568" y="260648"/>
            <a:ext cx="7632848" cy="6537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35436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221" t="2473" r="1575" b="2473"/>
          <a:stretch/>
        </p:blipFill>
        <p:spPr bwMode="auto">
          <a:xfrm>
            <a:off x="683568" y="123401"/>
            <a:ext cx="7560840" cy="647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52411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404" t="2500" r="1468" b="2164"/>
          <a:stretch/>
        </p:blipFill>
        <p:spPr bwMode="auto">
          <a:xfrm>
            <a:off x="827584" y="188640"/>
            <a:ext cx="7560840" cy="6503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80988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131" t="2317" r="1553" b="2861"/>
          <a:stretch/>
        </p:blipFill>
        <p:spPr bwMode="auto">
          <a:xfrm>
            <a:off x="395536" y="188640"/>
            <a:ext cx="8064896" cy="6576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84291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49</TotalTime>
  <Words>16</Words>
  <Application>Microsoft Office PowerPoint</Application>
  <PresentationFormat>Экран (4:3)</PresentationFormat>
  <Paragraphs>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Базовая</vt:lpstr>
      <vt:lpstr>ЧТО ТАКОЕ ГТО I СТУПЕНЬ ( 6-8 ЛЕТ)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 ТАКОЕ ГТО I СТУПЕНЬ ( 6-8 ЛЕТ)</dc:title>
  <dc:creator>User</dc:creator>
  <cp:lastModifiedBy>User</cp:lastModifiedBy>
  <cp:revision>5</cp:revision>
  <dcterms:created xsi:type="dcterms:W3CDTF">2021-09-21T09:35:06Z</dcterms:created>
  <dcterms:modified xsi:type="dcterms:W3CDTF">2021-09-21T20:00:23Z</dcterms:modified>
</cp:coreProperties>
</file>