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83" r:id="rId3"/>
    <p:sldId id="259" r:id="rId4"/>
    <p:sldId id="260" r:id="rId5"/>
    <p:sldId id="273" r:id="rId6"/>
    <p:sldId id="267" r:id="rId7"/>
    <p:sldId id="262" r:id="rId8"/>
    <p:sldId id="268" r:id="rId9"/>
    <p:sldId id="270" r:id="rId10"/>
    <p:sldId id="271" r:id="rId11"/>
    <p:sldId id="272" r:id="rId12"/>
    <p:sldId id="274" r:id="rId13"/>
    <p:sldId id="276" r:id="rId14"/>
    <p:sldId id="265" r:id="rId15"/>
    <p:sldId id="277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>
        <p:scale>
          <a:sx n="118" d="100"/>
          <a:sy n="118" d="100"/>
        </p:scale>
        <p:origin x="-1434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7B1B8D89-9270-4392-BE46-944EDA36358D}" type="datetimeFigureOut">
              <a:rPr lang="ru-RU" smtClean="0"/>
              <a:pPr/>
              <a:t>08.12.2020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18E416B-A935-479F-8261-7E17829DA49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43608" y="260648"/>
            <a:ext cx="770485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 бюджетное дошкольное образовательное учреждение 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№75 «Синяя птица»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268760"/>
            <a:ext cx="7488832" cy="3888432"/>
          </a:xfrm>
          <a:prstGeom prst="rect">
            <a:avLst/>
          </a:prstGeom>
        </p:spPr>
        <p:txBody>
          <a:bodyPr wrap="square">
            <a:prstTxWarp prst="textCascadeUp">
              <a:avLst/>
            </a:prstTxWarp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 Интеллект – карта как средство 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речевого развития дошкольников»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148064" y="4293096"/>
            <a:ext cx="3240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777875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Подготовила воспитатель МБДОУ №75 </a:t>
            </a:r>
            <a:endParaRPr lang="ru-RU" sz="2000" b="1" dirty="0" smtClean="0">
              <a:solidFill>
                <a:srgbClr val="FFFF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777875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Бурухина</a:t>
            </a: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Е.В</a:t>
            </a: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79712" y="5949280"/>
            <a:ext cx="41794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Город Калуга, 2018 год</a:t>
            </a:r>
            <a:endParaRPr lang="ru-RU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95736" y="260648"/>
            <a:ext cx="554461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6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8327">
            <a:off x="7170952" y="325296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 descr="C:\Documents and Settings\user\Рабочий стол\fgos.jpg"/>
          <p:cNvPicPr/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071934" y="1643050"/>
            <a:ext cx="4714940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трелка вниз 9"/>
          <p:cNvSpPr/>
          <p:nvPr/>
        </p:nvSpPr>
        <p:spPr>
          <a:xfrm>
            <a:off x="3929058" y="2786058"/>
            <a:ext cx="642942" cy="1071570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42910" y="3929066"/>
            <a:ext cx="5214974" cy="150019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…новые идеи, подходы, формы и методы работы 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педагогической деятельности…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357818" y="4786322"/>
            <a:ext cx="642942" cy="1000132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714744" y="5786454"/>
            <a:ext cx="4857784" cy="57150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 интеллект – карт</a:t>
            </a:r>
            <a:endParaRPr lang="ru-RU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15888"/>
            <a:ext cx="4967288" cy="3600450"/>
          </a:xfrm>
        </p:spPr>
        <p:txBody>
          <a:bodyPr>
            <a:normAutofit fontScale="92500"/>
          </a:bodyPr>
          <a:lstStyle/>
          <a:p>
            <a:pPr marL="137160" indent="0"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интеллект-карт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”, был создан американским учёным и бизнесменом Тони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Бьюзеном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По-английски он называется "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mind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maps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". Буквально слово "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mind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 означает "ум", а слово "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maps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 — "карты". В итоге получаются "карты ума". Но чаще всего в переводах используется термин "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интеллект-карты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".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429000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мир дошкольных технологий, интеллект – карты пришли благодаря кандидату педагогических наук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В. М. Акименко, 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который предложил использовать этот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 для развития связной речи у детей.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www.woottontalks.co.uk/images/Guests/tony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9" y="260647"/>
            <a:ext cx="3960440" cy="3528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1560" y="3789040"/>
            <a:ext cx="835292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  интеллект- карт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помогает пробудить у ребёнка способность к изображению окружающего мира,  структурировать информацию, которую ребенку предстоит усвоить, разбить ее на конкретные образные единицы.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332656"/>
            <a:ext cx="54726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Интеллектуальная карта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 уникальный и простой метод запоминания информации,    с помощью которого развиваются как творческие, так и речевые способности детей и активизируется мышление.</a:t>
            </a:r>
          </a:p>
        </p:txBody>
      </p:sp>
      <p:pic>
        <p:nvPicPr>
          <p:cNvPr id="8" name="Picture 4" descr="http://liom10.ru/wp-content/uploads/2016/07/%D1%80%D0%B0%D0%B7%D0%B2%D0%B8%D1%82%D0%B8%D0%B5-%D0%B8%D0%BD%D1%82%D0%B5%D0%BB%D0%BB%D0%B5%D0%BA%D1%82%D0%B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76672"/>
            <a:ext cx="2880320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99592" y="836712"/>
            <a:ext cx="792088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Главная идея обводится в центре страницы.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Лист располагается горизонтально.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Писать надо разборчиво печатными заглавными буквами.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Для каждого ключевого момента проводятся расходящиеся от центра ответвления (в любом направлении), используя ручки, карандаши или фломастеры разного цвета.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Каждая мысль обводится.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процессе моделирования добавляются символы и иллюстрации.</a:t>
            </a:r>
          </a:p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Наглядность представлена в виде предметов, объектов, рисунков и т.д.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0"/>
            <a:ext cx="74888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Общие требования к составлению  </a:t>
            </a:r>
          </a:p>
          <a:p>
            <a:pPr algn="ctr"/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интеллект –карты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59933">
            <a:off x="7643825" y="4972930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metod-kopilka.ru/images/doc/60/61085/hello_html_567ca24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4" y="35045"/>
            <a:ext cx="9144000" cy="6858000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3131840" y="2276872"/>
            <a:ext cx="2952328" cy="108012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нтелект-карта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6876256" y="3573016"/>
            <a:ext cx="1512168" cy="360040"/>
          </a:xfrm>
          <a:prstGeom prst="wedgeRoundRectCallou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Речь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484784"/>
            <a:ext cx="1728192" cy="489654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Полезные свойства </a:t>
            </a:r>
            <a:r>
              <a:rPr lang="ru-RU" sz="2400" b="1" u="sng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интеллект-карт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835696" y="1700808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1907704" y="2420888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1907704" y="3284984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1907704" y="4077072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1907704" y="4869160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1907704" y="5877272"/>
            <a:ext cx="978408" cy="4846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987824" y="1052736"/>
            <a:ext cx="5688632" cy="1080120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Наглядность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Вся проблема  с ее многочисленными сторонами и гранями оказывается прямо перед вами, ее можно окинуть одним взглядом.</a:t>
            </a:r>
          </a:p>
          <a:p>
            <a:pPr algn="ctr"/>
            <a:r>
              <a:rPr lang="ru-RU" sz="1600" i="1" dirty="0" smtClean="0"/>
              <a:t> </a:t>
            </a:r>
            <a:endParaRPr lang="ru-RU" sz="16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87824" y="2132856"/>
            <a:ext cx="5688632" cy="792088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Привлекательность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Хорошая интеллектуальная карта имеет свою эстетику, ее рассматривать не только интересно, но и приятно. 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987824" y="2996952"/>
            <a:ext cx="5688632" cy="792088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i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Запоминаемость</a:t>
            </a:r>
            <a:r>
              <a:rPr lang="ru-RU" sz="14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r>
              <a:rPr lang="ru-RU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Благодаря и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спользованию образов и цвета интеллект-карта легко запоминается.</a:t>
            </a:r>
          </a:p>
          <a:p>
            <a:pPr algn="ctr"/>
            <a:endParaRPr lang="ru-RU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87824" y="3861048"/>
            <a:ext cx="5688632" cy="792088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i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Своевременность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Интеллект-карта помогает выявить  недостаток информации и понять, какой информации не хватает; </a:t>
            </a:r>
          </a:p>
          <a:p>
            <a:pPr algn="ctr"/>
            <a:endParaRPr lang="ru-RU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87824" y="4725144"/>
            <a:ext cx="5688632" cy="720080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Творчество        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Интеллект- карта стимулирует творчество, помогает найти нестандартные пути решения </a:t>
            </a:r>
          </a:p>
          <a:p>
            <a:pPr algn="ctr"/>
            <a:endParaRPr lang="ru-RU" sz="20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987824" y="5517232"/>
            <a:ext cx="5688632" cy="1008112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0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Возможность пересмотра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Пересмотр интеллект- карты через некоторое время помогает усвоить картину в целом, запомнить ее, а также увидеть новые идеи. </a:t>
            </a:r>
          </a:p>
          <a:p>
            <a:endParaRPr lang="ru-RU" sz="2000" b="1" i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ая прямоугольная выноска 20"/>
          <p:cNvSpPr/>
          <p:nvPr/>
        </p:nvSpPr>
        <p:spPr>
          <a:xfrm>
            <a:off x="251520" y="116632"/>
            <a:ext cx="7488832" cy="936104"/>
          </a:xfrm>
          <a:prstGeom prst="wedgeRoundRectCallout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i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«Учите ребёнка каким-нибудь неизвестным ему пяти словам - он будет долго и напрасно мучиться, но свяжите двадцать таких слов с картинками, и он усвоит на лету».			 К. Д. Ушинский</a:t>
            </a:r>
            <a:endParaRPr lang="ru-RU" b="1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Горизонтальный свиток 5"/>
          <p:cNvSpPr/>
          <p:nvPr/>
        </p:nvSpPr>
        <p:spPr>
          <a:xfrm>
            <a:off x="539552" y="0"/>
            <a:ext cx="8424936" cy="908720"/>
          </a:xfrm>
          <a:prstGeom prst="horizontalScroll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ПРИМЕНЕНИЕ ИНТЕЛЛЕКТ-КАРТ В РЕЧЕВОМ РАЗВИТИИ</a:t>
            </a:r>
            <a:endParaRPr lang="ru-RU" sz="20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1052737"/>
            <a:ext cx="8064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1.Сбор материала о предмете или объекте. </a:t>
            </a:r>
            <a:endParaRPr lang="ru-RU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1988840"/>
            <a:ext cx="6768752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интеллект –карты в ходе обсуждения предмета или темы.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75656" y="3068960"/>
            <a:ext cx="6768752" cy="122413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Выполняя данное задание пополняется активный и пассивный словарь, развиваются процессы мышления –анализ, синтез, аналогия, обобщение.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23728" y="4797152"/>
            <a:ext cx="6552728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проводится, как индивидуально, так и   			фронтально.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Выгнутая вверх стрелка 14"/>
          <p:cNvSpPr/>
          <p:nvPr/>
        </p:nvSpPr>
        <p:spPr>
          <a:xfrm rot="5016770">
            <a:off x="7732351" y="2453023"/>
            <a:ext cx="1051354" cy="779211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Выгнутая вверх стрелка 15"/>
          <p:cNvSpPr/>
          <p:nvPr/>
        </p:nvSpPr>
        <p:spPr>
          <a:xfrm rot="5016770">
            <a:off x="8159891" y="4169800"/>
            <a:ext cx="1051354" cy="80490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7056" y="33265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2.Закрепление и обобщение материала. </a:t>
            </a:r>
            <a:endParaRPr lang="ru-RU" sz="36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556792"/>
            <a:ext cx="6264696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обобщенной интеллект -карты может являться итоговой работой по изученным темам.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2636912"/>
            <a:ext cx="6264696" cy="201622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Выполняя данное задание, дети развивают умение выделить главную мысль, припоминание изученного или выявление уровня знаний, пополняется активный и пассивный словарь по изученной лексической теме, развиваются умения составлять и распространять предложения.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67744" y="4797152"/>
            <a:ext cx="6264696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проводится, как индивидуально, так и фронтально.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Выгнутая вверх стрелка 10"/>
          <p:cNvSpPr/>
          <p:nvPr/>
        </p:nvSpPr>
        <p:spPr>
          <a:xfrm rot="4359568">
            <a:off x="7300302" y="1876960"/>
            <a:ext cx="1051354" cy="779211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4359568">
            <a:off x="7815259" y="4017340"/>
            <a:ext cx="1051354" cy="779211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11560" y="3995678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вариант: </a:t>
            </a:r>
          </a:p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Обозначается тема занятия (фрукты, домашние животные, цветы, предметы </a:t>
            </a:r>
            <a:r>
              <a:rPr lang="ru-RU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и.т.п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 называют слова-существительные и изображают то, что относится к теме.</a:t>
            </a:r>
          </a:p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 каждому существительному подбираются слова-признаки.</a:t>
            </a:r>
          </a:p>
          <a:p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вариант: </a:t>
            </a:r>
          </a:p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 каждому существительному подбираются слова-признаки и слова-действия.</a:t>
            </a:r>
          </a:p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 по составленной интеллект- карте при любом варианте составляют </a:t>
            </a:r>
          </a:p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предложения.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2" descr="http://monateka.com/images/215237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4592"/>
            <a:ext cx="7128792" cy="3932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91680" y="188640"/>
            <a:ext cx="603041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3.Развитие связной речи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1340768"/>
            <a:ext cx="51125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Составление и распространение предложений и рассказов по интеллект- карте. Выполняя данное задание, дети учатся самостоятельно и последовательно излагать свои мысли, становятся более активными при разговоре, формируются умения отвечать на вопросы распространенно, словарь становится точен и разнообразен.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http://dobrovira57.ru/wp-content/uploads/2013/04/intellekt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980728"/>
            <a:ext cx="3096344" cy="332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3568" y="160338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Интелект</a:t>
            </a:r>
            <a:r>
              <a:rPr lang="ru-RU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-карта по теме «Какие фрукты можно положить в </a:t>
            </a:r>
            <a:r>
              <a:rPr lang="ru-RU" b="1" u="sng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карзину</a:t>
            </a:r>
            <a:r>
              <a:rPr lang="ru-RU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»»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AutoShape 2" descr="https://ds04.infourok.ru/uploads/ex/0d74/0004c863-ce54215c/hello_html_71a0f20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46" y="908720"/>
            <a:ext cx="7992888" cy="573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548680"/>
            <a:ext cx="6912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Рекомендации по применению интеллект- карт (из опыта работы): </a:t>
            </a:r>
            <a:endParaRPr lang="ru-RU" sz="28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772816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задавайте больше вопросов;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обращайте внимание на то, чтобы дети отвечали полным ответом; 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беседуйте по карте; 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составляйте рассказы;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добавляйте и усложняйте в соответствии с возрастом детей;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экспериментируйте .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03527">
            <a:off x="5074827" y="4622321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1640" y="260649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Положительная динамика в речевом развитии :</a:t>
            </a:r>
            <a:endParaRPr lang="ru-RU" sz="36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1700808"/>
            <a:ext cx="79208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пополнился словарный запас;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улучшилась лексико-грамматическая структура речи;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дети научились связно, последовательно излагать свои мысли, рассказывать о событиях из окружающей жизни. С ее помощью дети быстрее и легче запоминают и вспоминают нужные факты.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03527">
            <a:off x="5434867" y="4910353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321016" y="188640"/>
            <a:ext cx="25019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u="sng" cap="none" spc="50" dirty="0" smtClean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5400" u="sng" cap="none" spc="50" dirty="0">
              <a:ln w="1143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340768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современном мире с большим потоком информации, применение интеллект- карт в образовательной деятельности даёт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огромные положительные результаты.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условиях реализации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ФГОС ДО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использование интеллект- карты позволяет осуществлять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интеграцию областей.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Данный метод является универсальным способом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познания окружающего мира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 знаний, накопленных ребенком, а также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формирует преемственность 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между детским садом и школой.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03527">
            <a:off x="5506874" y="4622321"/>
            <a:ext cx="967391" cy="1525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39552" y="332656"/>
            <a:ext cx="755039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 за внимание!</a:t>
            </a:r>
            <a:endParaRPr lang="ru-RU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 descr="http://sovetclub.ru/tim/42ded460ae4e0294c31094c7f9a4b7c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19672" y="2492896"/>
            <a:ext cx="6124701" cy="4161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674</TotalTime>
  <Words>742</Words>
  <Application>Microsoft Office PowerPoint</Application>
  <PresentationFormat>Экран (4:3)</PresentationFormat>
  <Paragraphs>77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User</cp:lastModifiedBy>
  <cp:revision>83</cp:revision>
  <dcterms:created xsi:type="dcterms:W3CDTF">2017-02-05T17:02:54Z</dcterms:created>
  <dcterms:modified xsi:type="dcterms:W3CDTF">2020-12-08T19:51:47Z</dcterms:modified>
</cp:coreProperties>
</file>